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5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8395-877B-7601-0CCA-C8B4D645B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74977-0D2C-9911-6CAD-59117002D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233AE-C9ED-8012-91C7-4D3E3BDA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CE7AE-87AC-3A03-AB71-3B7D29C6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5D621-1964-0E19-3E6B-4F406166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206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FC2B-1492-BA05-93D1-102AF867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BD40F-A785-0DC5-58CF-826324633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5658-8C27-77CF-BBC0-A0A8E921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AAA73-B664-B7A9-04AC-6490F82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D81D7-A1D2-E3A2-0DD4-CBB2E499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538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DE72A1-4959-B41C-AE74-AE2D8242E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03596-21C5-F04D-65A9-E0E0284D5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F5299-7816-074A-0895-D72D8531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38914-EED9-67BB-D614-81DB399A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734EB-042C-1821-A6CF-63498BF7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402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06AA-8ECF-4A39-CB52-60F2793F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F039-F4B7-7133-66B6-D1303558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6646F-B44B-D2A9-5695-E7E3BDF1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8C417-6E5D-9D0B-E869-7F981AAE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71907-3D07-C5AF-4E16-8EF0D934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861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B9C0-C9FE-7E86-2CC9-4F553D8B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FAEE1-3FCF-9B68-4DCA-DA69BDBBD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C17EC-E2F6-2FBF-82DE-5CCB3599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9FFC-FC5B-25C2-DE13-BD1ABD40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01F89-204E-7FF2-94B9-3D3BBECC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24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58FF-1189-4D43-CF94-C4176D70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4E0C-309C-BFDA-6B38-85EA75FBF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AD8A9-324B-F7D1-358E-0FEFFE00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80D21-0F27-8B1D-1ABA-952A1483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E5991-2BBD-E170-10CF-82716B6A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60D36-9768-B4D8-F697-854D50C3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827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2FC0-C2AB-24F0-EB68-2DD798C8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9FBF5-EA05-2C86-192F-9AE033973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C7CFC-63D2-4B4A-7DC9-CEDF04279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D676E-2830-EE9B-E605-61A381A91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2B392-F99D-5BC5-0A2D-4E544EF51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25181-618B-C2A9-4851-845701AD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13A02-ECF5-EAF4-D023-584536CB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73463-BE2D-AC81-A644-8F794A1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812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A494-7A80-DFD4-0EBA-1791FF99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45020-263A-D253-F52E-95205DD9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5796E-7C0B-B2F2-4433-B9CD903C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1445A-0BE3-56A5-35D2-F487CF22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080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6C32D-A710-3C58-F344-BE9E6A33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E69EA-8EB1-5E7B-1469-B573DFB6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D8421-D678-CC0E-B3FC-B011BE30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38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4373-0B2B-9727-5E13-3E5F7834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982AD-9A0C-6D5D-6323-A03380D5A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8FDC0-826C-0CD6-BB94-B7A1D43B5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B26BE-5D0B-1416-4274-80452D8F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E28D1-ACF0-1A96-AF49-482FEDB0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6F4EC-2AB8-3676-1B14-BABF7FD7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9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C240-2CE4-C857-BE1E-4B2701AE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A233E-C2C0-072A-B55F-FC041AB60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D7481-F1E3-F978-EE19-AC176545D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2B578-8133-DF74-4563-322B2E48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B19EA-C0BA-92C3-E7FF-E6DD12C5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BC29F-F3E9-88D1-354B-537A5F6E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769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BBCE2-2104-A063-1472-E2D48FDD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8DE60-C6DC-855F-DB38-45DAF146E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CAC-4A77-BEE0-3FCC-97EDA9136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85E6-575C-4640-8B03-772C9B3156B8}" type="datetimeFigureOut">
              <a:rPr lang="en-AU" smtClean="0"/>
              <a:t>15/05/2024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AA2E-A78C-698C-A7AA-B94FD5016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383D1-87E2-8799-2282-EDB1CFB20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93773-C543-4CB4-A4A8-3E687E3AC9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42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7A7BF7F-2F33-E546-AB37-8F83A0ED701E}"/>
              </a:ext>
            </a:extLst>
          </p:cNvPr>
          <p:cNvSpPr txBox="1">
            <a:spLocks/>
          </p:cNvSpPr>
          <p:nvPr/>
        </p:nvSpPr>
        <p:spPr>
          <a:xfrm>
            <a:off x="181335" y="1935536"/>
            <a:ext cx="3324620" cy="17509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solidFill>
                  <a:srgbClr val="0070C0"/>
                </a:solidFill>
              </a:rPr>
              <a:t>To develop young athletes, into skilled confident and responsible footballers.</a:t>
            </a:r>
          </a:p>
          <a:p>
            <a:r>
              <a:rPr lang="en-AU" sz="1600" b="1" dirty="0">
                <a:solidFill>
                  <a:srgbClr val="0070C0"/>
                </a:solidFill>
              </a:rPr>
              <a:t>To foster a positive and safe environment for players to learn and grow.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ED97CF-D8A7-174D-8DBA-0FEF8C2E6C1B}"/>
              </a:ext>
            </a:extLst>
          </p:cNvPr>
          <p:cNvSpPr txBox="1"/>
          <p:nvPr/>
        </p:nvSpPr>
        <p:spPr>
          <a:xfrm>
            <a:off x="181336" y="-55972"/>
            <a:ext cx="9762766" cy="120161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444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SBMT JUNIOR COACHES CHARTER</a:t>
            </a:r>
          </a:p>
          <a:p>
            <a:pPr>
              <a:lnSpc>
                <a:spcPts val="4440"/>
              </a:lnSpc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 SEASON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4CAA0B-E5D5-4943-87FD-1AD7F36D9E4F}"/>
              </a:ext>
            </a:extLst>
          </p:cNvPr>
          <p:cNvSpPr txBox="1"/>
          <p:nvPr/>
        </p:nvSpPr>
        <p:spPr>
          <a:xfrm>
            <a:off x="181334" y="1263461"/>
            <a:ext cx="3324619" cy="579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ts val="1920"/>
              </a:lnSpc>
            </a:pPr>
            <a:r>
              <a:rPr lang="en-US" sz="1600" b="1" spc="25" dirty="0">
                <a:latin typeface="+mj-lt"/>
                <a:ea typeface="Source Sans Pro" panose="020B0503030403020204" pitchFamily="34" charset="0"/>
              </a:rPr>
              <a:t>OUR </a:t>
            </a:r>
          </a:p>
          <a:p>
            <a:pPr algn="ctr">
              <a:lnSpc>
                <a:spcPts val="1920"/>
              </a:lnSpc>
            </a:pPr>
            <a:r>
              <a:rPr lang="en-US" sz="1600" b="1" spc="25" dirty="0">
                <a:latin typeface="+mj-lt"/>
                <a:ea typeface="Source Sans Pro" panose="020B0503030403020204" pitchFamily="34" charset="0"/>
              </a:rPr>
              <a:t>SHARED PURPOSE/VISION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9893F-EBCD-2E45-96FC-E97017A5ED89}"/>
              </a:ext>
            </a:extLst>
          </p:cNvPr>
          <p:cNvSpPr txBox="1"/>
          <p:nvPr/>
        </p:nvSpPr>
        <p:spPr>
          <a:xfrm>
            <a:off x="3653986" y="1253806"/>
            <a:ext cx="267652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AU" sz="1600" b="1" dirty="0">
                <a:latin typeface="+mj-lt"/>
                <a:ea typeface="Source Sans Pro" panose="020B0503030403020204" pitchFamily="34" charset="0"/>
              </a:rPr>
              <a:t>TRAITS/VALUES WE ASPIRE TO PRIDE OURSELVES ON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BA512385-A624-5B4A-B6E0-62B3B311D3AF}"/>
              </a:ext>
            </a:extLst>
          </p:cNvPr>
          <p:cNvSpPr txBox="1">
            <a:spLocks/>
          </p:cNvSpPr>
          <p:nvPr/>
        </p:nvSpPr>
        <p:spPr>
          <a:xfrm>
            <a:off x="3653985" y="1935536"/>
            <a:ext cx="2676526" cy="4774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latin typeface="Campton Book"/>
                <a:ea typeface="Campton"/>
                <a:cs typeface="Campton"/>
              </a:rPr>
              <a:t>Creating a p</a:t>
            </a:r>
            <a:r>
              <a:rPr lang="en-AU" sz="1600" dirty="0">
                <a:solidFill>
                  <a:srgbClr val="000000"/>
                </a:solidFill>
                <a:effectLst/>
                <a:latin typeface="Campton Book"/>
                <a:ea typeface="Campton"/>
                <a:cs typeface="Campton"/>
              </a:rPr>
              <a:t>ositive and Supportive environment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0000"/>
                </a:solidFill>
                <a:effectLst/>
                <a:latin typeface="Campton Book"/>
                <a:ea typeface="Campton"/>
                <a:cs typeface="Campton"/>
              </a:rPr>
              <a:t>Having a player-centric philosophy</a:t>
            </a:r>
            <a:endParaRPr lang="en-AU" sz="1600" dirty="0">
              <a:solidFill>
                <a:srgbClr val="000000"/>
              </a:solidFill>
              <a:latin typeface="Campton Book"/>
              <a:ea typeface="Campton"/>
              <a:cs typeface="Campton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Collaborative with  honesty and humility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Approachable and self critical 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Open to feedback with the common goal to improve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Fair and level headed in everything we do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Punctual and organised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18B448-EBAF-D545-BEDB-2548301B216A}"/>
              </a:ext>
            </a:extLst>
          </p:cNvPr>
          <p:cNvSpPr txBox="1"/>
          <p:nvPr/>
        </p:nvSpPr>
        <p:spPr>
          <a:xfrm>
            <a:off x="6491674" y="1253806"/>
            <a:ext cx="267652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AU" sz="1600" b="1" dirty="0">
                <a:latin typeface="+mj-lt"/>
                <a:ea typeface="Source Sans Pro" panose="020B0503030403020204" pitchFamily="34" charset="0"/>
              </a:rPr>
              <a:t>SPECIFIC BEHAVIOURS WE EXPECT FROM EACH OTHER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3DFE-DDA5-3043-AED4-850D0E86DC99}"/>
              </a:ext>
            </a:extLst>
          </p:cNvPr>
          <p:cNvSpPr txBox="1"/>
          <p:nvPr/>
        </p:nvSpPr>
        <p:spPr>
          <a:xfrm>
            <a:off x="9329376" y="1260896"/>
            <a:ext cx="267652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AU" sz="1600" b="1" dirty="0">
                <a:latin typeface="+mj-lt"/>
                <a:ea typeface="Source Sans Pro" panose="020B0503030403020204" pitchFamily="34" charset="0"/>
              </a:rPr>
              <a:t>BEHAVIOURS WE DON’T WANT TO SEE </a:t>
            </a:r>
            <a:r>
              <a:rPr lang="en-AU" sz="1200" b="1" dirty="0">
                <a:latin typeface="+mj-lt"/>
                <a:ea typeface="Source Sans Pro" panose="020B0503030403020204" pitchFamily="34" charset="0"/>
              </a:rPr>
              <a:t>(FROM EACH OTHER)</a:t>
            </a:r>
            <a:endParaRPr lang="en-AU" sz="1600" b="1" dirty="0">
              <a:latin typeface="+mj-lt"/>
              <a:ea typeface="Source Sans Pro" panose="020B0503030403020204" pitchFamily="34" charset="0"/>
            </a:endParaRP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DFCA2958-BFE5-7346-A529-025EF1D695BF}"/>
              </a:ext>
            </a:extLst>
          </p:cNvPr>
          <p:cNvSpPr txBox="1">
            <a:spLocks/>
          </p:cNvSpPr>
          <p:nvPr/>
        </p:nvSpPr>
        <p:spPr>
          <a:xfrm>
            <a:off x="181334" y="4501769"/>
            <a:ext cx="3324621" cy="22085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-136525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Player development &amp; retention</a:t>
            </a:r>
          </a:p>
          <a:p>
            <a:pPr marL="136525" indent="-136525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Player improvement</a:t>
            </a:r>
          </a:p>
          <a:p>
            <a:pPr marL="136525" indent="-136525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Player engagement &amp; enjoyment and love of the game</a:t>
            </a:r>
          </a:p>
          <a:p>
            <a:pPr marL="136525" indent="-136525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Sportsmanship and respect</a:t>
            </a:r>
          </a:p>
          <a:p>
            <a:pPr marL="136525" indent="-136525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Community engagement</a:t>
            </a:r>
          </a:p>
          <a:p>
            <a:pPr marL="136525" indent="-136525">
              <a:buFont typeface="Arial" panose="020B0604020202020204" pitchFamily="34" charset="0"/>
              <a:buChar char="•"/>
            </a:pPr>
            <a:endParaRPr lang="en-AU" sz="15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C52DFA-4BB7-124F-B317-08FA1644CC84}"/>
              </a:ext>
            </a:extLst>
          </p:cNvPr>
          <p:cNvSpPr txBox="1"/>
          <p:nvPr/>
        </p:nvSpPr>
        <p:spPr>
          <a:xfrm>
            <a:off x="181334" y="3804301"/>
            <a:ext cx="3324621" cy="579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ts val="1920"/>
              </a:lnSpc>
            </a:pPr>
            <a:r>
              <a:rPr lang="en-US" sz="1600" b="1" spc="25" dirty="0">
                <a:latin typeface="+mj-lt"/>
                <a:ea typeface="Source Sans Pro" panose="020B0503030403020204" pitchFamily="34" charset="0"/>
              </a:rPr>
              <a:t>OUR INDICATORS </a:t>
            </a:r>
          </a:p>
          <a:p>
            <a:pPr algn="ctr">
              <a:lnSpc>
                <a:spcPts val="1920"/>
              </a:lnSpc>
            </a:pPr>
            <a:r>
              <a:rPr lang="en-US" sz="1600" b="1" spc="25" dirty="0">
                <a:latin typeface="+mj-lt"/>
                <a:ea typeface="Source Sans Pro" panose="020B0503030403020204" pitchFamily="34" charset="0"/>
              </a:rPr>
              <a:t>OF SUCCESS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93F55B0A-B6B1-A54C-9D4B-FE85EEB9FD73}"/>
              </a:ext>
            </a:extLst>
          </p:cNvPr>
          <p:cNvSpPr txBox="1">
            <a:spLocks/>
          </p:cNvSpPr>
          <p:nvPr/>
        </p:nvSpPr>
        <p:spPr>
          <a:xfrm>
            <a:off x="6491678" y="1935536"/>
            <a:ext cx="2676526" cy="4774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Consistent messaging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Effective communication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Fairness and equality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Focused on skill development for all players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Patience and respect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Collaborative and open minded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Self aware, honest and humble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Setting a positive environment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Supportive and approachable </a:t>
            </a:r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AFC98768-E34B-8F4D-B676-1444105F7EC0}"/>
              </a:ext>
            </a:extLst>
          </p:cNvPr>
          <p:cNvSpPr txBox="1">
            <a:spLocks/>
          </p:cNvSpPr>
          <p:nvPr/>
        </p:nvSpPr>
        <p:spPr>
          <a:xfrm>
            <a:off x="9329376" y="1935536"/>
            <a:ext cx="2676526" cy="47747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Negativity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Bad language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Favouritism and/or discrimination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Tolerance of poor sportsmanship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Bullying or shaming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AU" sz="1500" dirty="0">
                <a:solidFill>
                  <a:schemeClr val="tx1"/>
                </a:solidFill>
              </a:rPr>
              <a:t>Arrogance or aggression</a:t>
            </a:r>
            <a:endParaRPr lang="en-AU" sz="15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A67AC4-9D2F-042F-5964-D6640854D2D1}"/>
              </a:ext>
            </a:extLst>
          </p:cNvPr>
          <p:cNvSpPr/>
          <p:nvPr/>
        </p:nvSpPr>
        <p:spPr>
          <a:xfrm>
            <a:off x="0" y="-1"/>
            <a:ext cx="11957773" cy="11568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6D463A-0322-F22E-4F7D-D39043A53220}"/>
              </a:ext>
            </a:extLst>
          </p:cNvPr>
          <p:cNvSpPr txBox="1"/>
          <p:nvPr/>
        </p:nvSpPr>
        <p:spPr>
          <a:xfrm>
            <a:off x="362672" y="-84928"/>
            <a:ext cx="9762766" cy="120167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444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OAKLEIGH DRAGONS JFC </a:t>
            </a:r>
          </a:p>
          <a:p>
            <a:pPr>
              <a:lnSpc>
                <a:spcPts val="4440"/>
              </a:lnSpc>
            </a:pPr>
            <a:r>
              <a:rPr lang="en-US" sz="3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COACHES CHARTER</a:t>
            </a:r>
          </a:p>
        </p:txBody>
      </p:sp>
      <p:pic>
        <p:nvPicPr>
          <p:cNvPr id="4" name="Picture 3" descr="A green dragon with yellow background&#10;&#10;Description automatically generated with low confidence">
            <a:extLst>
              <a:ext uri="{FF2B5EF4-FFF2-40B4-BE49-F238E27FC236}">
                <a16:creationId xmlns:a16="http://schemas.microsoft.com/office/drawing/2014/main" id="{E022F0DC-E7A6-40EF-66DC-7E2B59C31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639" y="-1"/>
            <a:ext cx="1290134" cy="11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967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185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Campton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Jemmeson</dc:creator>
  <cp:lastModifiedBy>Gavin Kenny</cp:lastModifiedBy>
  <cp:revision>4</cp:revision>
  <dcterms:created xsi:type="dcterms:W3CDTF">2023-05-16T01:18:07Z</dcterms:created>
  <dcterms:modified xsi:type="dcterms:W3CDTF">2024-05-14T21:25:02Z</dcterms:modified>
</cp:coreProperties>
</file>